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218638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1212332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114514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679832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B8BA99-ADA2-7643-BA3D-A0DB2BFA4F96}" type="datetimeFigureOut">
              <a:rPr lang="en-US" smtClean="0"/>
              <a:t>4/7/13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2869184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B8BA99-ADA2-7643-BA3D-A0DB2BFA4F96}"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263934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B8BA99-ADA2-7643-BA3D-A0DB2BFA4F96}" type="datetimeFigureOut">
              <a:rPr lang="en-US" smtClean="0"/>
              <a:t>4/7/13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455262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B8BA99-ADA2-7643-BA3D-A0DB2BFA4F96}" type="datetimeFigureOut">
              <a:rPr lang="en-US" smtClean="0"/>
              <a:t>4/7/13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420749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8BA99-ADA2-7643-BA3D-A0DB2BFA4F96}" type="datetimeFigureOut">
              <a:rPr lang="en-US" smtClean="0"/>
              <a:t>4/7/13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184270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8BA99-ADA2-7643-BA3D-A0DB2BFA4F96}"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39186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B8BA99-ADA2-7643-BA3D-A0DB2BFA4F96}" type="datetimeFigureOut">
              <a:rPr lang="en-US" smtClean="0"/>
              <a:t>4/7/13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F8D30B-92D3-3147-91B8-9F31BBC5AFE9}" type="slidenum">
              <a:rPr lang="en-US" smtClean="0"/>
              <a:t>‹#›</a:t>
            </a:fld>
            <a:endParaRPr lang="en-US"/>
          </a:p>
        </p:txBody>
      </p:sp>
    </p:spTree>
    <p:extLst>
      <p:ext uri="{BB962C8B-B14F-4D97-AF65-F5344CB8AC3E}">
        <p14:creationId xmlns:p14="http://schemas.microsoft.com/office/powerpoint/2010/main" val="34030830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B8BA99-ADA2-7643-BA3D-A0DB2BFA4F96}" type="datetimeFigureOut">
              <a:rPr lang="en-US" smtClean="0"/>
              <a:t>4/7/13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8D30B-92D3-3147-91B8-9F31BBC5AFE9}" type="slidenum">
              <a:rPr lang="en-US" smtClean="0"/>
              <a:t>‹#›</a:t>
            </a:fld>
            <a:endParaRPr lang="en-US"/>
          </a:p>
        </p:txBody>
      </p:sp>
    </p:spTree>
    <p:extLst>
      <p:ext uri="{BB962C8B-B14F-4D97-AF65-F5344CB8AC3E}">
        <p14:creationId xmlns:p14="http://schemas.microsoft.com/office/powerpoint/2010/main" val="29775979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4" Type="http://schemas.openxmlformats.org/officeDocument/2006/relationships/image" Target="../media/image4.jp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889592" y="960352"/>
            <a:ext cx="184666" cy="369332"/>
          </a:xfrm>
          <a:prstGeom prst="rect">
            <a:avLst/>
          </a:prstGeom>
          <a:noFill/>
        </p:spPr>
        <p:txBody>
          <a:bodyPr wrap="none" rtlCol="0">
            <a:spAutoFit/>
          </a:bodyPr>
          <a:lstStyle/>
          <a:p>
            <a:endParaRPr lang="en-US" dirty="0"/>
          </a:p>
        </p:txBody>
      </p:sp>
      <p:sp>
        <p:nvSpPr>
          <p:cNvPr id="6" name="Rectangle 5"/>
          <p:cNvSpPr/>
          <p:nvPr/>
        </p:nvSpPr>
        <p:spPr>
          <a:xfrm>
            <a:off x="635028" y="3203686"/>
            <a:ext cx="7806176" cy="1754327"/>
          </a:xfrm>
          <a:prstGeom prst="rect">
            <a:avLst/>
          </a:prstGeom>
          <a:noFill/>
        </p:spPr>
        <p:txBody>
          <a:bodyPr wrap="square" lIns="91440" tIns="45720" rIns="91440" bIns="45720">
            <a:spAutoFit/>
          </a:bodyPr>
          <a:lstStyle/>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What do women want?</a:t>
            </a:r>
          </a:p>
          <a:p>
            <a:pPr algn="ctr"/>
            <a:r>
              <a:rPr lang="en-US" sz="54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THE RIGHT TO VOTE!</a:t>
            </a:r>
            <a:endParaRPr lang="en-US" sz="54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Tree>
    <p:extLst>
      <p:ext uri="{BB962C8B-B14F-4D97-AF65-F5344CB8AC3E}">
        <p14:creationId xmlns:p14="http://schemas.microsoft.com/office/powerpoint/2010/main" val="40700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00000"/>
            </a:gs>
            <a:gs pos="100000">
              <a:srgbClr val="FFFFFF"/>
            </a:gs>
          </a:gsLst>
          <a:lin ang="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86827" y="508446"/>
            <a:ext cx="8229600" cy="1143000"/>
          </a:xfrm>
        </p:spPr>
        <p:txBody>
          <a:bodyPr>
            <a:noAutofit/>
          </a:bodyPr>
          <a:lstStyle/>
          <a:p>
            <a:r>
              <a:rPr lang="en-US" sz="2500" dirty="0" smtClean="0">
                <a:solidFill>
                  <a:srgbClr val="000090"/>
                </a:solidFill>
              </a:rPr>
              <a:t>“In any moment of decision, the best thing you can do is the right thing, the next best thing is the wrong thing, and the worst thing you can do is nothing.” –Teddy Roosevelt</a:t>
            </a:r>
            <a:endParaRPr lang="en-US" sz="2500" dirty="0">
              <a:solidFill>
                <a:srgbClr val="000090"/>
              </a:solidFill>
            </a:endParaRPr>
          </a:p>
        </p:txBody>
      </p:sp>
      <p:cxnSp>
        <p:nvCxnSpPr>
          <p:cNvPr id="5" name="Straight Arrow Connector 4"/>
          <p:cNvCxnSpPr/>
          <p:nvPr/>
        </p:nvCxnSpPr>
        <p:spPr>
          <a:xfrm>
            <a:off x="286827" y="3438681"/>
            <a:ext cx="8229600" cy="1549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pic>
        <p:nvPicPr>
          <p:cNvPr id="7" name="Picture 6" descr="Women's Rights Conven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827" y="1819930"/>
            <a:ext cx="2122432" cy="1591824"/>
          </a:xfrm>
          <a:prstGeom prst="rect">
            <a:avLst/>
          </a:prstGeom>
        </p:spPr>
      </p:pic>
      <p:sp>
        <p:nvSpPr>
          <p:cNvPr id="14" name="TextBox 13"/>
          <p:cNvSpPr txBox="1"/>
          <p:nvPr/>
        </p:nvSpPr>
        <p:spPr>
          <a:xfrm>
            <a:off x="0" y="4337075"/>
            <a:ext cx="2122432" cy="2308324"/>
          </a:xfrm>
          <a:prstGeom prst="rect">
            <a:avLst/>
          </a:prstGeom>
          <a:noFill/>
        </p:spPr>
        <p:txBody>
          <a:bodyPr wrap="square" rtlCol="0">
            <a:spAutoFit/>
          </a:bodyPr>
          <a:lstStyle/>
          <a:p>
            <a:r>
              <a:rPr lang="en-US" dirty="0" smtClean="0"/>
              <a:t>1848: The first Women’s Rights Convention was held in Seneca, NY at the Wesleyan Chapel Church by Elizabeth Cady Stanton and Susan B. Anthony </a:t>
            </a:r>
            <a:endParaRPr lang="en-US" dirty="0"/>
          </a:p>
        </p:txBody>
      </p:sp>
      <p:cxnSp>
        <p:nvCxnSpPr>
          <p:cNvPr id="16" name="Straight Arrow Connector 15"/>
          <p:cNvCxnSpPr/>
          <p:nvPr/>
        </p:nvCxnSpPr>
        <p:spPr>
          <a:xfrm flipH="1">
            <a:off x="3763696" y="3454171"/>
            <a:ext cx="1" cy="758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86827" y="3454171"/>
            <a:ext cx="0" cy="7589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3020250" y="4337075"/>
            <a:ext cx="1905081" cy="1477328"/>
          </a:xfrm>
          <a:prstGeom prst="rect">
            <a:avLst/>
          </a:prstGeom>
          <a:noFill/>
        </p:spPr>
        <p:txBody>
          <a:bodyPr wrap="square" rtlCol="0">
            <a:spAutoFit/>
          </a:bodyPr>
          <a:lstStyle/>
          <a:p>
            <a:r>
              <a:rPr lang="en-US" dirty="0" smtClean="0"/>
              <a:t>1878: The first Woman Suffrage Amendment was introduced to the U.S. Congress </a:t>
            </a:r>
            <a:endParaRPr lang="en-US" dirty="0"/>
          </a:p>
        </p:txBody>
      </p:sp>
      <p:pic>
        <p:nvPicPr>
          <p:cNvPr id="21" name="Picture 20" descr="Mar22LN-articleInlin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0250" y="1651446"/>
            <a:ext cx="1729623" cy="1760308"/>
          </a:xfrm>
          <a:prstGeom prst="rect">
            <a:avLst/>
          </a:prstGeom>
        </p:spPr>
      </p:pic>
      <p:cxnSp>
        <p:nvCxnSpPr>
          <p:cNvPr id="23" name="Straight Arrow Connector 22"/>
          <p:cNvCxnSpPr/>
          <p:nvPr/>
        </p:nvCxnSpPr>
        <p:spPr>
          <a:xfrm>
            <a:off x="8516427" y="3454171"/>
            <a:ext cx="0" cy="82094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7620323" y="4337075"/>
            <a:ext cx="1523677" cy="1754327"/>
          </a:xfrm>
          <a:prstGeom prst="rect">
            <a:avLst/>
          </a:prstGeom>
          <a:noFill/>
        </p:spPr>
        <p:txBody>
          <a:bodyPr wrap="square" rtlCol="0">
            <a:spAutoFit/>
          </a:bodyPr>
          <a:lstStyle/>
          <a:p>
            <a:r>
              <a:rPr lang="en-US" dirty="0" smtClean="0"/>
              <a:t>1920: 19</a:t>
            </a:r>
            <a:r>
              <a:rPr lang="en-US" baseline="30000" dirty="0" smtClean="0"/>
              <a:t>th</a:t>
            </a:r>
            <a:r>
              <a:rPr lang="en-US" dirty="0" smtClean="0"/>
              <a:t> Amendment passed granting women the right to vote</a:t>
            </a:r>
            <a:endParaRPr lang="en-US" dirty="0"/>
          </a:p>
        </p:txBody>
      </p:sp>
      <p:pic>
        <p:nvPicPr>
          <p:cNvPr id="25" name="Picture 24" descr="19th-amendment-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8244" y="1651446"/>
            <a:ext cx="2366272" cy="1787235"/>
          </a:xfrm>
          <a:prstGeom prst="rect">
            <a:avLst/>
          </a:prstGeom>
        </p:spPr>
      </p:pic>
    </p:spTree>
    <p:extLst>
      <p:ext uri="{BB962C8B-B14F-4D97-AF65-F5344CB8AC3E}">
        <p14:creationId xmlns:p14="http://schemas.microsoft.com/office/powerpoint/2010/main" val="119080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1630"/>
            <a:ext cx="8229600" cy="4525963"/>
          </a:xfrm>
        </p:spPr>
        <p:txBody>
          <a:bodyPr/>
          <a:lstStyle/>
          <a:p>
            <a:pPr marL="0" indent="0" algn="ctr">
              <a:buNone/>
            </a:pPr>
            <a:r>
              <a:rPr lang="en-US" dirty="0" smtClean="0">
                <a:solidFill>
                  <a:srgbClr val="FF0000"/>
                </a:solidFill>
              </a:rPr>
              <a:t>“A vote is like a rifle; its usefulness depends upon the character of the user.” –Teddy Roosevelt</a:t>
            </a:r>
            <a:endParaRPr lang="en-US" dirty="0">
              <a:solidFill>
                <a:srgbClr val="FF0000"/>
              </a:solidFill>
            </a:endParaRPr>
          </a:p>
        </p:txBody>
      </p:sp>
      <p:sp>
        <p:nvSpPr>
          <p:cNvPr id="5" name="TextBox 4"/>
          <p:cNvSpPr txBox="1"/>
          <p:nvPr/>
        </p:nvSpPr>
        <p:spPr>
          <a:xfrm>
            <a:off x="348781" y="2555776"/>
            <a:ext cx="8495130" cy="2031325"/>
          </a:xfrm>
          <a:prstGeom prst="rect">
            <a:avLst/>
          </a:prstGeom>
          <a:noFill/>
        </p:spPr>
        <p:txBody>
          <a:bodyPr wrap="square" rtlCol="0">
            <a:spAutoFit/>
          </a:bodyPr>
          <a:lstStyle/>
          <a:p>
            <a:r>
              <a:rPr lang="en-US" b="1" dirty="0" smtClean="0">
                <a:solidFill>
                  <a:srgbClr val="FF0000"/>
                </a:solidFill>
              </a:rPr>
              <a:t>Jeanette Rankin of Montana was the first female to become elected as a political leader. Her role in the U.S. House of Representatives showed a continual record of voting against war. She stated in 1916 when she was elected, “I may be the first woman member of Congress, but I won’t be the last.” She also said, “If I am remembered for no other act, I want to be remembered as the only woman who ever voted to give women the right to vote.” Rankin was a representation of the Democratic Party. </a:t>
            </a:r>
            <a:endParaRPr lang="en-US" b="1" dirty="0">
              <a:solidFill>
                <a:srgbClr val="FF0000"/>
              </a:solidFill>
            </a:endParaRPr>
          </a:p>
        </p:txBody>
      </p:sp>
    </p:spTree>
    <p:extLst>
      <p:ext uri="{BB962C8B-B14F-4D97-AF65-F5344CB8AC3E}">
        <p14:creationId xmlns:p14="http://schemas.microsoft.com/office/powerpoint/2010/main" val="3771162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135</TotalTime>
  <Words>231</Words>
  <Application>Microsoft Macintosh PowerPoint</Application>
  <PresentationFormat>On-screen Show (4:3)</PresentationFormat>
  <Paragraphs>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“In any moment of decision, the best thing you can do is the right thing, the next best thing is the wrong thing, and the worst thing you can do is nothing.” –Teddy Roosevelt</vt:lpstr>
      <vt:lpstr>PowerPoint Presentation</vt:lpstr>
    </vt:vector>
  </TitlesOfParts>
  <Company>George Mason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Waldron</dc:creator>
  <cp:lastModifiedBy>Lauren Waldron</cp:lastModifiedBy>
  <cp:revision>8</cp:revision>
  <dcterms:created xsi:type="dcterms:W3CDTF">2013-04-07T22:24:03Z</dcterms:created>
  <dcterms:modified xsi:type="dcterms:W3CDTF">2013-04-08T00:40:01Z</dcterms:modified>
</cp:coreProperties>
</file>