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21863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121233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11451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6798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28691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8BA99-ADA2-7643-BA3D-A0DB2BFA4F96}"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263934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8BA99-ADA2-7643-BA3D-A0DB2BFA4F96}" type="datetimeFigureOut">
              <a:rPr lang="en-US" smtClean="0"/>
              <a:t>4/7/13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45526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B8BA99-ADA2-7643-BA3D-A0DB2BFA4F96}" type="datetimeFigureOut">
              <a:rPr lang="en-US" smtClean="0"/>
              <a:t>4/7/13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4207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8BA99-ADA2-7643-BA3D-A0DB2BFA4F96}" type="datetimeFigureOut">
              <a:rPr lang="en-US" smtClean="0"/>
              <a:t>4/7/13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18427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8BA99-ADA2-7643-BA3D-A0DB2BFA4F96}"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3918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8BA99-ADA2-7643-BA3D-A0DB2BFA4F96}"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403083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BA99-ADA2-7643-BA3D-A0DB2BFA4F96}" type="datetimeFigureOut">
              <a:rPr lang="en-US" smtClean="0"/>
              <a:t>4/7/13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8D30B-92D3-3147-91B8-9F31BBC5AFE9}" type="slidenum">
              <a:rPr lang="en-US" smtClean="0"/>
              <a:t>‹#›</a:t>
            </a:fld>
            <a:endParaRPr lang="en-US"/>
          </a:p>
        </p:txBody>
      </p:sp>
    </p:spTree>
    <p:extLst>
      <p:ext uri="{BB962C8B-B14F-4D97-AF65-F5344CB8AC3E}">
        <p14:creationId xmlns:p14="http://schemas.microsoft.com/office/powerpoint/2010/main" val="297759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89592" y="960352"/>
            <a:ext cx="184666" cy="369332"/>
          </a:xfrm>
          <a:prstGeom prst="rect">
            <a:avLst/>
          </a:prstGeom>
          <a:noFill/>
        </p:spPr>
        <p:txBody>
          <a:bodyPr wrap="none" rtlCol="0">
            <a:spAutoFit/>
          </a:bodyPr>
          <a:lstStyle/>
          <a:p>
            <a:endParaRPr lang="en-US" dirty="0"/>
          </a:p>
        </p:txBody>
      </p:sp>
      <p:sp>
        <p:nvSpPr>
          <p:cNvPr id="6" name="Rectangle 5"/>
          <p:cNvSpPr/>
          <p:nvPr/>
        </p:nvSpPr>
        <p:spPr>
          <a:xfrm>
            <a:off x="635028" y="3203686"/>
            <a:ext cx="7806176" cy="1754327"/>
          </a:xfrm>
          <a:prstGeom prst="rect">
            <a:avLst/>
          </a:prstGeom>
          <a:noFill/>
        </p:spPr>
        <p:txBody>
          <a:bodyPr wrap="squar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do women want?</a:t>
            </a:r>
          </a:p>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RIGHT TO VOTE!</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0700481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827" y="508446"/>
            <a:ext cx="8229600" cy="1143000"/>
          </a:xfrm>
        </p:spPr>
        <p:txBody>
          <a:bodyPr>
            <a:noAutofit/>
          </a:bodyPr>
          <a:lstStyle/>
          <a:p>
            <a:r>
              <a:rPr lang="en-US" sz="2500" dirty="0" smtClean="0">
                <a:solidFill>
                  <a:srgbClr val="000090"/>
                </a:solidFill>
              </a:rPr>
              <a:t>“In any moment of decision, the best thing you can do is the right thing, the next best thing is the wrong thing, and the worst thing you can do is nothing.” –Teddy Roosevelt</a:t>
            </a:r>
            <a:endParaRPr lang="en-US" sz="2500" dirty="0">
              <a:solidFill>
                <a:srgbClr val="000090"/>
              </a:solidFill>
            </a:endParaRPr>
          </a:p>
        </p:txBody>
      </p:sp>
      <p:cxnSp>
        <p:nvCxnSpPr>
          <p:cNvPr id="5" name="Straight Arrow Connector 4"/>
          <p:cNvCxnSpPr/>
          <p:nvPr/>
        </p:nvCxnSpPr>
        <p:spPr>
          <a:xfrm>
            <a:off x="286827" y="3438681"/>
            <a:ext cx="8229600" cy="154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descr="Women's Rights Conven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27" y="1819930"/>
            <a:ext cx="2122432" cy="1591824"/>
          </a:xfrm>
          <a:prstGeom prst="rect">
            <a:avLst/>
          </a:prstGeom>
        </p:spPr>
      </p:pic>
      <p:sp>
        <p:nvSpPr>
          <p:cNvPr id="14" name="TextBox 13"/>
          <p:cNvSpPr txBox="1"/>
          <p:nvPr/>
        </p:nvSpPr>
        <p:spPr>
          <a:xfrm>
            <a:off x="0" y="4337075"/>
            <a:ext cx="2122432" cy="2308324"/>
          </a:xfrm>
          <a:prstGeom prst="rect">
            <a:avLst/>
          </a:prstGeom>
          <a:noFill/>
        </p:spPr>
        <p:txBody>
          <a:bodyPr wrap="square" rtlCol="0">
            <a:spAutoFit/>
          </a:bodyPr>
          <a:lstStyle/>
          <a:p>
            <a:r>
              <a:rPr lang="en-US" dirty="0" smtClean="0"/>
              <a:t>1848: The first Women’s Rights Convention was held in Seneca, NY at the Wesleyan Chapel Church by Elizabeth Cady Stanton and Susan B. Anthony </a:t>
            </a:r>
            <a:endParaRPr lang="en-US" dirty="0"/>
          </a:p>
        </p:txBody>
      </p:sp>
      <p:cxnSp>
        <p:nvCxnSpPr>
          <p:cNvPr id="16" name="Straight Arrow Connector 15"/>
          <p:cNvCxnSpPr/>
          <p:nvPr/>
        </p:nvCxnSpPr>
        <p:spPr>
          <a:xfrm flipH="1">
            <a:off x="3763696" y="3454171"/>
            <a:ext cx="1" cy="758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6827" y="3454171"/>
            <a:ext cx="0" cy="758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20250" y="4337075"/>
            <a:ext cx="1905081" cy="1477328"/>
          </a:xfrm>
          <a:prstGeom prst="rect">
            <a:avLst/>
          </a:prstGeom>
          <a:noFill/>
        </p:spPr>
        <p:txBody>
          <a:bodyPr wrap="square" rtlCol="0">
            <a:spAutoFit/>
          </a:bodyPr>
          <a:lstStyle/>
          <a:p>
            <a:r>
              <a:rPr lang="en-US" dirty="0" smtClean="0"/>
              <a:t>1878: The first Woman Suffrage Amendment was introduced to the U.S. Congress </a:t>
            </a:r>
            <a:endParaRPr lang="en-US" dirty="0"/>
          </a:p>
        </p:txBody>
      </p:sp>
      <p:pic>
        <p:nvPicPr>
          <p:cNvPr id="21" name="Picture 20" descr="Mar22LN-articleIn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50" y="1651446"/>
            <a:ext cx="1729623" cy="1760308"/>
          </a:xfrm>
          <a:prstGeom prst="rect">
            <a:avLst/>
          </a:prstGeom>
        </p:spPr>
      </p:pic>
      <p:cxnSp>
        <p:nvCxnSpPr>
          <p:cNvPr id="23" name="Straight Arrow Connector 22"/>
          <p:cNvCxnSpPr/>
          <p:nvPr/>
        </p:nvCxnSpPr>
        <p:spPr>
          <a:xfrm>
            <a:off x="8516427" y="3454171"/>
            <a:ext cx="0" cy="820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20323" y="4337075"/>
            <a:ext cx="1523677" cy="1754327"/>
          </a:xfrm>
          <a:prstGeom prst="rect">
            <a:avLst/>
          </a:prstGeom>
          <a:noFill/>
        </p:spPr>
        <p:txBody>
          <a:bodyPr wrap="square" rtlCol="0">
            <a:spAutoFit/>
          </a:bodyPr>
          <a:lstStyle/>
          <a:p>
            <a:r>
              <a:rPr lang="en-US" dirty="0" smtClean="0"/>
              <a:t>1920: 19</a:t>
            </a:r>
            <a:r>
              <a:rPr lang="en-US" baseline="30000" dirty="0" smtClean="0"/>
              <a:t>th</a:t>
            </a:r>
            <a:r>
              <a:rPr lang="en-US" dirty="0" smtClean="0"/>
              <a:t> Amendment passed granting women the right to vote</a:t>
            </a:r>
            <a:endParaRPr lang="en-US" dirty="0"/>
          </a:p>
        </p:txBody>
      </p:sp>
      <p:pic>
        <p:nvPicPr>
          <p:cNvPr id="25" name="Picture 24" descr="19th-amendment-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244" y="1651446"/>
            <a:ext cx="2366272" cy="1787235"/>
          </a:xfrm>
          <a:prstGeom prst="rect">
            <a:avLst/>
          </a:prstGeom>
        </p:spPr>
      </p:pic>
      <p:pic>
        <p:nvPicPr>
          <p:cNvPr id="3" name="Picture 2" descr="Screen Shot 2013-04-09 at 2.07.0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247" y="3845393"/>
            <a:ext cx="2618596" cy="2246009"/>
          </a:xfrm>
          <a:prstGeom prst="rect">
            <a:avLst/>
          </a:prstGeom>
        </p:spPr>
      </p:pic>
    </p:spTree>
    <p:extLst>
      <p:ext uri="{BB962C8B-B14F-4D97-AF65-F5344CB8AC3E}">
        <p14:creationId xmlns:p14="http://schemas.microsoft.com/office/powerpoint/2010/main" val="1190805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4-09 at 2.07.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5389984" cy="6858000"/>
          </a:xfrm>
          <a:prstGeom prst="rect">
            <a:avLst/>
          </a:prstGeom>
        </p:spPr>
      </p:pic>
      <p:pic>
        <p:nvPicPr>
          <p:cNvPr id="6" name="Picture 5" descr="Abigail-Adams-9175670-1-4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984" y="-1"/>
            <a:ext cx="3754016" cy="6858001"/>
          </a:xfrm>
          <a:prstGeom prst="rect">
            <a:avLst/>
          </a:prstGeom>
        </p:spPr>
      </p:pic>
      <p:sp>
        <p:nvSpPr>
          <p:cNvPr id="8" name="TextBox 7"/>
          <p:cNvSpPr txBox="1"/>
          <p:nvPr/>
        </p:nvSpPr>
        <p:spPr>
          <a:xfrm>
            <a:off x="289393" y="257200"/>
            <a:ext cx="5932546" cy="3046988"/>
          </a:xfrm>
          <a:prstGeom prst="rect">
            <a:avLst/>
          </a:prstGeom>
          <a:noFill/>
        </p:spPr>
        <p:txBody>
          <a:bodyPr wrap="square" rtlCol="0">
            <a:spAutoFit/>
          </a:bodyPr>
          <a:lstStyle/>
          <a:p>
            <a:r>
              <a:rPr lang="en-US" sz="2400" b="1" dirty="0" smtClean="0">
                <a:latin typeface="Times"/>
                <a:cs typeface="Times"/>
              </a:rPr>
              <a:t>From Abigail Adams writing to her husband in 1776 to mention the inclusion of females in the Declaration of Independence and him writing back to her telling her “all men are created equal” sarcastically.. To the first location on 126 Fall Street in Seneca, NY in 1848 for the First Women’s Rights Convention</a:t>
            </a:r>
            <a:endParaRPr lang="en-US" sz="2400" b="1" dirty="0">
              <a:latin typeface="Times"/>
              <a:cs typeface="Times"/>
            </a:endParaRPr>
          </a:p>
        </p:txBody>
      </p:sp>
    </p:spTree>
    <p:extLst>
      <p:ext uri="{BB962C8B-B14F-4D97-AF65-F5344CB8AC3E}">
        <p14:creationId xmlns:p14="http://schemas.microsoft.com/office/powerpoint/2010/main" val="233909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3929</TotalTime>
  <Words>161</Words>
  <Application>Microsoft Macintosh PowerPoint</Application>
  <PresentationFormat>On-screen Show (4:3)</PresentationFormat>
  <Paragraphs>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“In any moment of decision, the best thing you can do is the right thing, the next best thing is the wrong thing, and the worst thing you can do is nothing.” –Teddy Roosevelt</vt:lpstr>
      <vt:lpstr>PowerPoint Presentation</vt:lpstr>
    </vt:vector>
  </TitlesOfParts>
  <Company>George Mason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Waldron</dc:creator>
  <cp:lastModifiedBy>Lauren Waldron</cp:lastModifiedBy>
  <cp:revision>11</cp:revision>
  <dcterms:created xsi:type="dcterms:W3CDTF">2013-04-07T22:24:03Z</dcterms:created>
  <dcterms:modified xsi:type="dcterms:W3CDTF">2013-04-10T16:27:31Z</dcterms:modified>
</cp:coreProperties>
</file>